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smtClean="0"/>
              <a:t>Conversation </a:t>
            </a:r>
            <a:r>
              <a:rPr lang="en-US" dirty="0" smtClean="0"/>
              <a:t>Class</a:t>
            </a:r>
            <a:br>
              <a:rPr lang="en-US" dirty="0" smtClean="0"/>
            </a:br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1026" name="Picture 2" descr="person pointing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7" y="262467"/>
            <a:ext cx="3157895" cy="32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 sitting on gang chair with feet on luggage looking at airpl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3" y="4329883"/>
            <a:ext cx="2568576" cy="17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man standing on middle of r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64452" y="364067"/>
            <a:ext cx="2597883" cy="38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al Instax Mini 8 instant camera near dec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10" y="262467"/>
            <a:ext cx="2777042" cy="36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erial photo of person using paddlebo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49" y="4495729"/>
            <a:ext cx="3144308" cy="22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person holding black and green compass pointing to we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17" y="890806"/>
            <a:ext cx="3110118" cy="20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867708">
            <a:off x="2319866" y="3286120"/>
            <a:ext cx="522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New Year’s Resolution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4291114" y="175661"/>
            <a:ext cx="1979177" cy="513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Blogger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Elope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Escape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New years resolution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Unusual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Adventure 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Belongings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Dream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Resilient 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err="1" smtClean="0"/>
              <a:t>Wishlist</a:t>
            </a: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50" name="Picture 2" descr="woman wearing brown suit jac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9" y="254000"/>
            <a:ext cx="2937933" cy="44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ree person riding on snow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8" y="4876799"/>
            <a:ext cx="3040594" cy="17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son standing beside 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57" y="507999"/>
            <a:ext cx="2429933" cy="3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ople waiting for the concert to st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38" y="3764383"/>
            <a:ext cx="4490508" cy="25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oom and bride holding han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99" y="4452472"/>
            <a:ext cx="2822575" cy="18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lack Android smart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93" y="1529422"/>
            <a:ext cx="2980282" cy="19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28904</TotalTime>
  <Words>26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 Australia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20</cp:revision>
  <cp:lastPrinted>2019-07-16T05:13:32Z</cp:lastPrinted>
  <dcterms:created xsi:type="dcterms:W3CDTF">2019-07-16T04:55:45Z</dcterms:created>
  <dcterms:modified xsi:type="dcterms:W3CDTF">2020-08-19T07:59:43Z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